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19" r:id="rId2"/>
    <p:sldId id="336" r:id="rId3"/>
    <p:sldId id="341" r:id="rId4"/>
    <p:sldId id="331" r:id="rId5"/>
    <p:sldId id="340" r:id="rId6"/>
    <p:sldId id="304" r:id="rId7"/>
    <p:sldId id="342" r:id="rId8"/>
    <p:sldId id="343" r:id="rId9"/>
    <p:sldId id="344" r:id="rId10"/>
    <p:sldId id="345" r:id="rId11"/>
    <p:sldId id="346" r:id="rId12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024" autoAdjust="0"/>
  </p:normalViewPr>
  <p:slideViewPr>
    <p:cSldViewPr>
      <p:cViewPr varScale="1">
        <p:scale>
          <a:sx n="115" d="100"/>
          <a:sy n="115" d="100"/>
        </p:scale>
        <p:origin x="-15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1/29/2015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88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1/29/2015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216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lang="en-US" smtClean="0"/>
              <a:pPr/>
              <a:t>1/29/2015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1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</a:t>
            </a:r>
            <a:r>
              <a:rPr lang="en-US" i="0" baseline="0" dirty="0" smtClean="0"/>
              <a:t> to add </a:t>
            </a:r>
            <a:r>
              <a:rPr lang="en-US" i="0" dirty="0" smtClean="0"/>
              <a:t>full page picture</a:t>
            </a:r>
            <a:endParaRPr lang="en-US" i="0" baseline="0" dirty="0" smtClean="0"/>
          </a:p>
          <a:p>
            <a:pPr marL="0" marR="0" indent="0"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advClick="0" advTm="1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1/29/2015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advClick="0" advTm="15000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/>
          </p:cNvSpPr>
          <p:nvPr>
            <p:ph type="body" sz="quarter" idx="10"/>
          </p:nvPr>
        </p:nvSpPr>
        <p:spPr>
          <a:xfrm>
            <a:off x="1763688" y="4581128"/>
            <a:ext cx="6386946" cy="576064"/>
          </a:xfrm>
        </p:spPr>
        <p:txBody>
          <a:bodyPr/>
          <a:lstStyle/>
          <a:p>
            <a:r>
              <a:rPr lang="en-US" dirty="0" err="1" smtClean="0"/>
              <a:t>Eggenoot</a:t>
            </a:r>
            <a:r>
              <a:rPr lang="en-US" dirty="0" smtClean="0"/>
              <a:t>, </a:t>
            </a:r>
            <a:r>
              <a:rPr lang="en-US" b="1" dirty="0" err="1" smtClean="0"/>
              <a:t>Vrou</a:t>
            </a:r>
            <a:r>
              <a:rPr lang="en-US" dirty="0" smtClean="0"/>
              <a:t>, </a:t>
            </a:r>
            <a:r>
              <a:rPr lang="en-US" dirty="0" err="1" smtClean="0"/>
              <a:t>Moeder</a:t>
            </a:r>
            <a:r>
              <a:rPr lang="en-US" dirty="0" smtClean="0"/>
              <a:t>, </a:t>
            </a:r>
            <a:r>
              <a:rPr lang="en-US" b="1" dirty="0" smtClean="0"/>
              <a:t>Ma</a:t>
            </a:r>
            <a:r>
              <a:rPr lang="en-US" dirty="0" smtClean="0"/>
              <a:t>, </a:t>
            </a:r>
            <a:r>
              <a:rPr lang="en-US" dirty="0" err="1" smtClean="0"/>
              <a:t>Ouma</a:t>
            </a:r>
            <a:r>
              <a:rPr lang="en-US" dirty="0" smtClean="0"/>
              <a:t>, </a:t>
            </a:r>
            <a:r>
              <a:rPr lang="en-US" b="1" dirty="0" err="1" smtClean="0"/>
              <a:t>Suster</a:t>
            </a:r>
            <a:r>
              <a:rPr lang="en-US" dirty="0" smtClean="0"/>
              <a:t>, </a:t>
            </a:r>
            <a:r>
              <a:rPr lang="en-US" dirty="0" err="1" smtClean="0"/>
              <a:t>Vriendin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71600" y="3645024"/>
            <a:ext cx="6043318" cy="1066800"/>
          </a:xfrm>
        </p:spPr>
        <p:txBody>
          <a:bodyPr/>
          <a:lstStyle/>
          <a:p>
            <a:r>
              <a:rPr lang="en-US" b="1" dirty="0" smtClean="0"/>
              <a:t>Petro</a:t>
            </a:r>
            <a:r>
              <a:rPr lang="en-US" dirty="0" smtClean="0"/>
              <a:t> Venter 1953 - 2015</a:t>
            </a:r>
            <a:endParaRPr lang="en-US" dirty="0"/>
          </a:p>
        </p:txBody>
      </p:sp>
      <p:pic>
        <p:nvPicPr>
          <p:cNvPr id="3" name="Juanita Du Plessis - In die heme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332656"/>
            <a:ext cx="609600" cy="609600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/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unflower_j0262344.pn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l="8307" r="8307"/>
          <a:stretch>
            <a:fillRect/>
          </a:stretch>
        </p:blipFill>
        <p:spPr>
          <a:xfrm>
            <a:off x="5067300" y="388938"/>
            <a:ext cx="3657600" cy="2887662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4" b="5534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 b="5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9514201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>
            <a:extLst/>
          </a:lstStyle>
          <a:p>
            <a:r>
              <a:rPr lang="en-ZA" dirty="0"/>
              <a:t>My Ma </a:t>
            </a:r>
            <a:r>
              <a:rPr lang="en-ZA" dirty="0" err="1"/>
              <a:t>ek</a:t>
            </a:r>
            <a:r>
              <a:rPr lang="en-ZA" dirty="0"/>
              <a:t> is </a:t>
            </a:r>
            <a:r>
              <a:rPr lang="en-ZA" dirty="0" err="1"/>
              <a:t>lief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</a:t>
            </a:r>
            <a:r>
              <a:rPr lang="en-ZA" dirty="0" err="1"/>
              <a:t>Jou</a:t>
            </a:r>
            <a:r>
              <a:rPr lang="en-ZA" dirty="0" smtClean="0"/>
              <a:t>,</a:t>
            </a:r>
            <a:endParaRPr lang="en-ZA" dirty="0"/>
          </a:p>
          <a:p>
            <a:r>
              <a:rPr lang="en-ZA" dirty="0"/>
              <a:t>Meer as Ma </a:t>
            </a:r>
            <a:r>
              <a:rPr lang="en-ZA" dirty="0" err="1"/>
              <a:t>kon</a:t>
            </a:r>
            <a:r>
              <a:rPr lang="en-ZA" dirty="0"/>
              <a:t> dink of </a:t>
            </a:r>
            <a:r>
              <a:rPr lang="en-ZA" dirty="0" err="1" smtClean="0"/>
              <a:t>Sou</a:t>
            </a:r>
            <a:r>
              <a:rPr lang="en-ZA" dirty="0" smtClean="0"/>
              <a:t>…</a:t>
            </a:r>
            <a:endParaRPr lang="en-ZA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2200" dirty="0">
                <a:effectLst/>
              </a:rPr>
              <a:t>My Ma is my </a:t>
            </a:r>
            <a:r>
              <a:rPr lang="en-ZA" sz="2200" dirty="0" err="1">
                <a:effectLst/>
              </a:rPr>
              <a:t>Vriend</a:t>
            </a:r>
            <a:r>
              <a:rPr lang="en-ZA" sz="2200" dirty="0">
                <a:effectLst/>
              </a:rPr>
              <a:t> my </a:t>
            </a:r>
            <a:r>
              <a:rPr lang="en-ZA" sz="2200" dirty="0" err="1">
                <a:effectLst/>
              </a:rPr>
              <a:t>Maaitjie</a:t>
            </a:r>
            <a:r>
              <a:rPr lang="en-ZA" sz="2200" dirty="0" smtClean="0">
                <a:effectLst/>
              </a:rPr>
              <a:t>,</a:t>
            </a:r>
            <a:r>
              <a:rPr lang="en-ZA" sz="2200" dirty="0">
                <a:effectLst/>
              </a:rPr>
              <a:t/>
            </a:r>
            <a:br>
              <a:rPr lang="en-ZA" sz="2200" dirty="0">
                <a:effectLst/>
              </a:rPr>
            </a:br>
            <a:r>
              <a:rPr lang="en-ZA" sz="2200" dirty="0">
                <a:effectLst/>
              </a:rPr>
              <a:t>My </a:t>
            </a:r>
            <a:r>
              <a:rPr lang="en-ZA" sz="2200" dirty="0" err="1">
                <a:effectLst/>
              </a:rPr>
              <a:t>Siener</a:t>
            </a:r>
            <a:r>
              <a:rPr lang="en-ZA" sz="2200" dirty="0">
                <a:effectLst/>
              </a:rPr>
              <a:t>, </a:t>
            </a:r>
            <a:r>
              <a:rPr lang="en-ZA" sz="2200" dirty="0" err="1">
                <a:effectLst/>
              </a:rPr>
              <a:t>Wysheid</a:t>
            </a:r>
            <a:r>
              <a:rPr lang="en-ZA" sz="2200" dirty="0">
                <a:effectLst/>
              </a:rPr>
              <a:t> my </a:t>
            </a:r>
            <a:r>
              <a:rPr lang="en-ZA" sz="2200" dirty="0" err="1">
                <a:effectLst/>
              </a:rPr>
              <a:t>Inspirasie</a:t>
            </a:r>
            <a:endParaRPr lang="en-ZA" sz="2200" dirty="0">
              <a:effectLst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3" b="14653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3025014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292080" y="1844824"/>
            <a:ext cx="3505200" cy="3352800"/>
          </a:xfrm>
        </p:spPr>
        <p:txBody>
          <a:bodyPr/>
          <a:lstStyle/>
          <a:p>
            <a:r>
              <a:rPr lang="nl-NL" dirty="0"/>
              <a:t>Ons dank U God. 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Dit </a:t>
            </a:r>
            <a:r>
              <a:rPr lang="nl-NL" dirty="0"/>
              <a:t>was geen lot om so ‘n wonderlike ma vir ons te kon leen. 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En </a:t>
            </a:r>
            <a:r>
              <a:rPr lang="nl-NL" dirty="0"/>
              <a:t>dit àlles... ..., met die gròòtste seën.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1" b="5641"/>
          <a:stretch>
            <a:fillRect/>
          </a:stretch>
        </p:blipFill>
        <p:spPr/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extLst/>
          </a:lstStyle>
          <a:p>
            <a:pPr marL="0" indent="0"/>
            <a:r>
              <a:rPr lang="en-US" dirty="0" smtClean="0"/>
              <a:t>…</a:t>
            </a:r>
            <a:r>
              <a:rPr lang="nl-NL" dirty="0"/>
              <a:t>Ma vra nie vir ’n duur geskenk vir Kersfees nie, al wat Ma wil hê is ’n handgeskryfde briefie met opregte woorde. 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effectLst/>
              </a:rPr>
              <a:t>En ek doen </a:t>
            </a:r>
            <a:r>
              <a:rPr lang="nl-NL" dirty="0" smtClean="0">
                <a:effectLst/>
              </a:rPr>
              <a:t>alles </a:t>
            </a:r>
            <a:r>
              <a:rPr lang="nl-NL" dirty="0">
                <a:effectLst/>
              </a:rPr>
              <a:t>met liefde in my hart.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tangle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1" y="304800"/>
            <a:ext cx="4291529" cy="6172200"/>
          </a:xfrm>
          <a:prstGeom prst="rect">
            <a:avLst/>
          </a:prstGeom>
          <a:noFill/>
          <a:ln w="76200" cap="sq" cmpd="sng" algn="ctr">
            <a:solidFill>
              <a:schemeClr val="tx1"/>
            </a:solidFill>
            <a:prstDash val="solid"/>
            <a:miter lim="800000"/>
          </a:ln>
          <a:effectLst/>
        </p:spPr>
      </p:pic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5148064" y="2492896"/>
            <a:ext cx="3505200" cy="1819672"/>
          </a:xfrm>
        </p:spPr>
        <p:txBody>
          <a:bodyPr/>
          <a:lstStyle>
            <a:extLst/>
          </a:lstStyle>
          <a:p>
            <a:r>
              <a:rPr lang="en-US" dirty="0" err="1" smtClean="0"/>
              <a:t>Liewe</a:t>
            </a:r>
            <a:r>
              <a:rPr lang="en-US" dirty="0" smtClean="0"/>
              <a:t> Ma,</a:t>
            </a:r>
          </a:p>
          <a:p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 err="1" smtClean="0"/>
              <a:t>sal</a:t>
            </a:r>
            <a:r>
              <a:rPr lang="en-US" dirty="0" smtClean="0"/>
              <a:t> </a:t>
            </a:r>
            <a:r>
              <a:rPr lang="en-US" dirty="0" err="1" smtClean="0"/>
              <a:t>jou</a:t>
            </a:r>
            <a:r>
              <a:rPr lang="en-US" dirty="0" smtClean="0"/>
              <a:t> </a:t>
            </a:r>
            <a:r>
              <a:rPr lang="en-US" dirty="0" err="1" smtClean="0"/>
              <a:t>nooit</a:t>
            </a:r>
            <a:r>
              <a:rPr lang="en-US" dirty="0" smtClean="0"/>
              <a:t> </a:t>
            </a:r>
            <a:r>
              <a:rPr lang="en-US" dirty="0" err="1" smtClean="0"/>
              <a:t>vergeet</a:t>
            </a:r>
            <a:r>
              <a:rPr lang="en-US" dirty="0" smtClean="0"/>
              <a:t> …</a:t>
            </a:r>
          </a:p>
          <a:p>
            <a:r>
              <a:rPr lang="en-US" dirty="0" err="1" smtClean="0"/>
              <a:t>Rus</a:t>
            </a:r>
            <a:r>
              <a:rPr lang="en-US" dirty="0" smtClean="0"/>
              <a:t> in </a:t>
            </a:r>
            <a:r>
              <a:rPr lang="en-US" dirty="0" err="1" smtClean="0"/>
              <a:t>Vrede</a:t>
            </a:r>
            <a:r>
              <a:rPr lang="en-US" dirty="0" smtClean="0"/>
              <a:t> by Jesus.</a:t>
            </a:r>
            <a:endParaRPr lang="en-US" dirty="0"/>
          </a:p>
        </p:txBody>
      </p:sp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unflower_j0262344.pn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l="8307" r="8307"/>
          <a:stretch>
            <a:fillRect/>
          </a:stretch>
        </p:blipFill>
        <p:spPr>
          <a:xfrm>
            <a:off x="5067300" y="388938"/>
            <a:ext cx="3657600" cy="2887662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9" b="23599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4" b="5534"/>
          <a:stretch>
            <a:fillRect/>
          </a:stretch>
        </p:blipFill>
        <p:spPr/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aterfall_j0262353.pn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5400" cap="rnd" cmpd="sng" algn="ctr">
            <a:noFill/>
            <a:prstDash val="solid"/>
          </a:ln>
          <a:effectLst>
            <a:outerShdw blurRad="63500" dist="38100" dir="540000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r="969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" b="656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 b="5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0259580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extLst/>
          </a:lstStyle>
          <a:p>
            <a:pPr fontAlgn="base"/>
            <a:r>
              <a:rPr lang="nl-NL" dirty="0"/>
              <a:t>Lewe in </a:t>
            </a:r>
            <a:r>
              <a:rPr lang="nl-NL" dirty="0" smtClean="0"/>
              <a:t>oorvloed, En </a:t>
            </a:r>
            <a:r>
              <a:rPr lang="nl-NL" dirty="0"/>
              <a:t>‘n </a:t>
            </a:r>
            <a:r>
              <a:rPr lang="nl-NL" dirty="0" smtClean="0"/>
              <a:t>omgee-hart ...</a:t>
            </a:r>
            <a:endParaRPr lang="nl-NL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nl-NL" dirty="0">
                <a:effectLst/>
              </a:rPr>
              <a:t>Ek bid vir julle toe</a:t>
            </a:r>
            <a:br>
              <a:rPr lang="nl-NL" dirty="0">
                <a:effectLst/>
              </a:rPr>
            </a:br>
            <a:r>
              <a:rPr lang="nl-NL" dirty="0" smtClean="0">
                <a:effectLst/>
              </a:rPr>
              <a:t>Liefde, Sukses </a:t>
            </a:r>
            <a:r>
              <a:rPr lang="nl-NL" dirty="0">
                <a:effectLst/>
              </a:rPr>
              <a:t>in jul lewens-pad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8866264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 b="522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r="2501"/>
          <a:stretch>
            <a:fillRect/>
          </a:stretch>
        </p:blipFill>
        <p:spPr/>
      </p:pic>
      <p:pic>
        <p:nvPicPr>
          <p:cNvPr id="20" name="Picture Placeholder 19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7531151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 Photo 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148</Words>
  <Application>Microsoft Office PowerPoint</Application>
  <PresentationFormat>On-screen Show (4:3)</PresentationFormat>
  <Paragraphs>28</Paragraphs>
  <Slides>11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Classic Photo Album</vt:lpstr>
      <vt:lpstr>Petro Venter 1953 - 2015</vt:lpstr>
      <vt:lpstr>PowerPoint Presentation</vt:lpstr>
      <vt:lpstr>En ek doen alles met liefde in my hart.</vt:lpstr>
      <vt:lpstr>PowerPoint Presentation</vt:lpstr>
      <vt:lpstr>PowerPoint Presentation</vt:lpstr>
      <vt:lpstr>PowerPoint Presentation</vt:lpstr>
      <vt:lpstr>PowerPoint Presentation</vt:lpstr>
      <vt:lpstr>Ek bid vir julle toe Liefde, Sukses in jul lewens-pad</vt:lpstr>
      <vt:lpstr>PowerPoint Presentation</vt:lpstr>
      <vt:lpstr>PowerPoint Presentation</vt:lpstr>
      <vt:lpstr>My Ma is my Vriend my Maaitjie, My Siener, Wysheid my Inspirasie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2015-01-27T12:55:26Z</dcterms:created>
  <dcterms:modified xsi:type="dcterms:W3CDTF">2015-01-29T10:26:32Z</dcterms:modified>
</cp:coreProperties>
</file>